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28" y="-2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8CB7EF0-9DE1-4CEF-95B6-B7D5527D4FBB}" type="datetimeFigureOut">
              <a:rPr lang="ru-RU" smtClean="0"/>
              <a:pPr/>
              <a:t>18.04.2014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B94BFE-F860-4C37-B1FB-89EA5DD426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4262264"/>
            <a:ext cx="4392488" cy="259573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Выполнили: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ученицы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10а класса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МОБУ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Лицея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№8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Дятлова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Виктория,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Сайфулина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Альбина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276872"/>
            <a:ext cx="51990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Расчет фермы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8640"/>
            <a:ext cx="3096344" cy="207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208400" cy="2138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269" b="2091"/>
          <a:stretch/>
        </p:blipFill>
        <p:spPr>
          <a:xfrm>
            <a:off x="179512" y="3212976"/>
            <a:ext cx="3285780" cy="3411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15442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49694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Система сходящихся сил</a:t>
            </a:r>
          </a:p>
          <a:p>
            <a:endParaRPr lang="ru-RU" dirty="0" smtClean="0"/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сил, линии действия которых пересекаются в одной точке, называется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системой сходящихся сил.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88840"/>
            <a:ext cx="367240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97100" y="4869160"/>
            <a:ext cx="4572000" cy="1272656"/>
          </a:xfrm>
          <a:prstGeom prst="rect">
            <a:avLst/>
          </a:prstGeom>
          <a:blipFill rotWithShape="1">
            <a:blip r:embed="rId3" cstate="print"/>
            <a:stretch>
              <a:fillRect b="-669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9080"/>
            <a:ext cx="2664296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59570567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313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Примеры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расчетов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64704"/>
            <a:ext cx="8676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Пример №1 : Определим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реакции стержней, удерживающих грузы F1=70 кН и F2=100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 (рис. а).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Массой стержней пренебречь.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32" t="6180" r="6564" b="13483"/>
          <a:stretch>
            <a:fillRect/>
          </a:stretch>
        </p:blipFill>
        <p:spPr bwMode="auto">
          <a:xfrm>
            <a:off x="683568" y="1484784"/>
            <a:ext cx="807597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4221088"/>
            <a:ext cx="45977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равнения равновесия для системы сил,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действующих на шарнир В: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4178918"/>
            <a:ext cx="3954679" cy="54622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6208" y="4725144"/>
            <a:ext cx="5143096" cy="576064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85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250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5661248"/>
            <a:ext cx="3386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Значения реакций стержней: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6237312"/>
            <a:ext cx="4608512" cy="454146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8172400" y="6309320"/>
            <a:ext cx="792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5661248"/>
            <a:ext cx="4593037" cy="432048"/>
          </a:xfrm>
          <a:prstGeom prst="rect">
            <a:avLst/>
          </a:prstGeom>
          <a:noFill/>
        </p:spPr>
      </p:pic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8172400" y="5661248"/>
            <a:ext cx="792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863951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Пример №2.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Плоская система сил. Определить реакции опор балки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99" t="6944" r="8696" b="6944"/>
          <a:stretch>
            <a:fillRect/>
          </a:stretch>
        </p:blipFill>
        <p:spPr bwMode="auto">
          <a:xfrm>
            <a:off x="179512" y="1052736"/>
            <a:ext cx="4032448" cy="409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1124744"/>
            <a:ext cx="4860032" cy="484067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854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5449" y="1700808"/>
            <a:ext cx="4968551" cy="432048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636912"/>
            <a:ext cx="4932040" cy="471334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854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1" y="3212976"/>
            <a:ext cx="5558965" cy="792088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333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365104"/>
            <a:ext cx="3006933" cy="432048"/>
          </a:xfrm>
          <a:prstGeom prst="rect">
            <a:avLst/>
          </a:prstGeom>
          <a:noFill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4869160"/>
            <a:ext cx="4218039" cy="292319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1387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805264"/>
            <a:ext cx="8197391" cy="720080"/>
          </a:xfrm>
          <a:prstGeom prst="rect">
            <a:avLst/>
          </a:prstGeom>
          <a:noFill/>
        </p:spPr>
      </p:pic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854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434721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188640"/>
            <a:ext cx="18769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80728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Наука об общих законах движения и равновесия материальных тел и о возникающих при этом взаимодействиях между телами называется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теоретической механикой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  Теоретическая механика представляет собой одну из научных основ современных технических дисциплин.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В нашем исследовании мы познакомились с расчетом нагрузок. В дальнейшем планируется продолжение изучения данной тематики. 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16117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Объектом нашего исследования стали конструкции,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предлагаемые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игре.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начала – это ферма и ее расчет.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Целью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исследования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является решение задач конструкции на прочность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одбор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изучение соответствующей литературы;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зучение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элементов статики;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ешение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конкретных задач.</a:t>
            </a:r>
          </a:p>
        </p:txBody>
      </p:sp>
    </p:spTree>
    <p:extLst>
      <p:ext uri="{BB962C8B-B14F-4D97-AF65-F5344CB8AC3E}">
        <p14:creationId xmlns="" xmlns:p14="http://schemas.microsoft.com/office/powerpoint/2010/main" val="2347220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5311131" cy="2788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4" y="476672"/>
            <a:ext cx="4824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расчета стержней фермы используют основной статический метод расчета стержневых систем – способ простых сечений: сечение рассекает три связи, не параллельные и не пересекающиеся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одной точке.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Понятие о ферме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5165229"/>
            <a:ext cx="39604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Число стержней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число узлов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связаны соотношением</a:t>
            </a: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= 2n-3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56694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4914288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1196752"/>
            <a:ext cx="40332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ермы с параллельными поясами: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29000"/>
            <a:ext cx="4914288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3068960"/>
            <a:ext cx="6417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реугольные фермы с ломанным расположением поясов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301208"/>
            <a:ext cx="4914288" cy="1397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4941168"/>
            <a:ext cx="69040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Треугольные фермы с полигональным расположением поясов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0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Фермы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 характеру очертания)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124744"/>
            <a:ext cx="431528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15431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Для фермы вводятся следующие ограничения: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Все стержни фермы являются абсолютно твердыми и прямолинейными;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Весом стержней пренебрегают, считая их невесомыми;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Внешние силы приложены только в узлах фермы;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Все узлы фермы – идеальные шарниры, то есть трением в шарнирах пренебрегают.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317220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6806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Основные понятия и определения статики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1628800"/>
            <a:ext cx="218440" cy="452051"/>
          </a:xfrm>
          <a:prstGeom prst="rect">
            <a:avLst/>
          </a:prstGeom>
          <a:noFill/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060848"/>
            <a:ext cx="298780" cy="288032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39552" y="1237402"/>
            <a:ext cx="8352928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равновесия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любой системы сил необходимо и достаточно, чтобы главный вектор    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этой системы сил и ее главный момент      относительно любого центра О были равны нулю, то есть чтобы выполнялись условия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-396552" y="4581128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3284984"/>
            <a:ext cx="2664296" cy="864096"/>
          </a:xfrm>
          <a:prstGeom prst="rect">
            <a:avLst/>
          </a:prstGeom>
          <a:noFill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4653136"/>
            <a:ext cx="5386572" cy="864096"/>
          </a:xfrm>
          <a:prstGeom prst="rect">
            <a:avLst/>
          </a:prstGeom>
          <a:noFill/>
        </p:spPr>
      </p:pic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48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535"/>
          <a:stretch>
            <a:fillRect/>
          </a:stretch>
        </p:blipFill>
        <p:spPr bwMode="auto">
          <a:xfrm>
            <a:off x="5004048" y="3284984"/>
            <a:ext cx="1210108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9280580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4512726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188640"/>
            <a:ext cx="288032" cy="616068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95536" y="188640"/>
            <a:ext cx="856895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Моментом силы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относительно любой точки О называется произведение модуля силы на плечо, взятое со знаком плюс или минус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28"/>
          <a:stretch>
            <a:fillRect/>
          </a:stretch>
        </p:blipFill>
        <p:spPr bwMode="auto">
          <a:xfrm>
            <a:off x="2627784" y="1700808"/>
            <a:ext cx="3456384" cy="620205"/>
          </a:xfrm>
          <a:prstGeom prst="rect">
            <a:avLst/>
          </a:prstGeom>
          <a:noFill/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69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323528" y="2420888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Плечо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кратчайшее расстояние от точки поворота О до линии действия силы.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077072"/>
            <a:ext cx="3063613" cy="504056"/>
          </a:xfrm>
          <a:prstGeom prst="rect">
            <a:avLst/>
          </a:prstGeom>
          <a:noFill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725144"/>
            <a:ext cx="3168352" cy="518519"/>
          </a:xfrm>
          <a:prstGeom prst="rect">
            <a:avLst/>
          </a:prstGeom>
          <a:noFill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5445224"/>
            <a:ext cx="3240360" cy="446347"/>
          </a:xfrm>
          <a:prstGeom prst="rect">
            <a:avLst/>
          </a:prstGeom>
          <a:noFill/>
        </p:spPr>
      </p:pic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70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0" y="946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0789279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600400" cy="2484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2466" y="404664"/>
            <a:ext cx="529153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Моментом пары сил называют произведение модуля одной из сил пары на плечо, взятое со знаком плюс или минус, то есть</a:t>
            </a:r>
          </a:p>
          <a:p>
            <a:endParaRPr lang="ru-RU" sz="2000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1988840"/>
            <a:ext cx="3392794" cy="576064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51520" y="3284984"/>
            <a:ext cx="83769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Плечо пары 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кратчайшее расстояние между линиями действия пары.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Рис 6б 7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05" r="1661" b="75911"/>
          <a:stretch>
            <a:fillRect/>
          </a:stretch>
        </p:blipFill>
        <p:spPr>
          <a:xfrm>
            <a:off x="467544" y="4437112"/>
            <a:ext cx="8352928" cy="1944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5365890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24544" y="5229200"/>
            <a:ext cx="453650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Силы, равномерно распределенные вдоль отрезка прямой АВ   </a:t>
            </a:r>
          </a:p>
          <a:p>
            <a:pPr marL="0" marR="0" lvl="0" indent="5397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(например, силы тяжести, действующие  на однородную балку).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69" name="Рисунок 10" descr="Описание: Рис 6б 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647" t="49127" r="6612" b="12720"/>
          <a:stretch>
            <a:fillRect/>
          </a:stretch>
        </p:blipFill>
        <p:spPr bwMode="auto">
          <a:xfrm>
            <a:off x="179512" y="2348880"/>
            <a:ext cx="4437154" cy="2881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0"/>
            <a:ext cx="849694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составлении расчетной схемы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распределенную нагрузку заменяют сосредоточенной силой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 величина силы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пропорциональна площади эпюры распределения сил;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 направлена сила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параллельно заданной нагрузке в сторону ее действия;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 линия действия силы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проходит через центр тяжести той же эпюры распределения сил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078"/>
          <a:stretch>
            <a:fillRect/>
          </a:stretch>
        </p:blipFill>
        <p:spPr bwMode="auto">
          <a:xfrm>
            <a:off x="4788024" y="2348880"/>
            <a:ext cx="417646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788024" y="5229200"/>
            <a:ext cx="39239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Силы, распределенные вдоль отрезка прямой по линейному закону (например, силы давления воды на пластину).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795126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480</TotalTime>
  <Words>515</Words>
  <Application>Microsoft Office PowerPoint</Application>
  <PresentationFormat>Экран (4:3)</PresentationFormat>
  <Paragraphs>80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Вика</cp:lastModifiedBy>
  <cp:revision>43</cp:revision>
  <dcterms:created xsi:type="dcterms:W3CDTF">2014-03-10T17:07:09Z</dcterms:created>
  <dcterms:modified xsi:type="dcterms:W3CDTF">2014-04-18T17:37:28Z</dcterms:modified>
</cp:coreProperties>
</file>